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C56CE-4F8D-4468-8391-9995A909459E}" type="datetimeFigureOut">
              <a:rPr lang="ru-RU" smtClean="0"/>
              <a:t>07.06.2025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F6A45-FCA0-47D1-AF1B-55A4C095AB72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 descr="Group 8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Group 8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Group 8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Group 9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Group 9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Group 9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8f9f099cba40f01b9bd75d788bdba741 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Экран 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Huawei</dc:creator>
  <cp:lastModifiedBy>Huawei</cp:lastModifiedBy>
  <cp:revision>1</cp:revision>
  <dcterms:created xsi:type="dcterms:W3CDTF">2025-06-07T11:55:57Z</dcterms:created>
  <dcterms:modified xsi:type="dcterms:W3CDTF">2025-06-07T12:01:41Z</dcterms:modified>
</cp:coreProperties>
</file>

<file path=docProps/thumbnail.jpeg>
</file>